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84960" y="679768"/>
            <a:ext cx="9144000" cy="2387600"/>
          </a:xfrm>
        </p:spPr>
        <p:txBody>
          <a:bodyPr/>
          <a:p>
            <a:r>
              <a:rPr lang="zh-CN" altLang="en-US"/>
              <a:t>现代汉服体系</a:t>
            </a:r>
            <a:r>
              <a:rPr lang="en-US" altLang="zh-CN"/>
              <a:t>2.0</a:t>
            </a:r>
            <a:endParaRPr lang="en-US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9250" y="3124518"/>
            <a:ext cx="9144000" cy="1655762"/>
          </a:xfrm>
        </p:spPr>
        <p:txBody>
          <a:bodyPr/>
          <a:p>
            <a:r>
              <a:rPr lang="zh-CN" altLang="en-US"/>
              <a:t>转自百度贴吧汉服吧</a:t>
            </a:r>
            <a:endParaRPr lang="zh-CN" altLang="en-US"/>
          </a:p>
          <a:p>
            <a:r>
              <a:rPr lang="zh-CN" altLang="en-US"/>
              <a:t>http://tieba.baidu.com/f?z=1053995421&amp;ct=335544320&amp;lm=0&amp;sc=0&amp;rn=30&amp;tn=baiduPostBrowser&amp;word=%BA%BA%B7%FE&amp;pn=0&amp;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0315" y="635"/>
            <a:ext cx="9675495" cy="6843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17600" y="-20955"/>
            <a:ext cx="9713595" cy="6867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12545" y="-32385"/>
            <a:ext cx="9709785" cy="6864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70305" y="43815"/>
            <a:ext cx="9618345" cy="67989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13815" y="12700"/>
            <a:ext cx="9432290" cy="66681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07135" y="-19685"/>
            <a:ext cx="9650730" cy="6823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50315" y="10795"/>
            <a:ext cx="9677400" cy="68427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6195" y="-5080"/>
            <a:ext cx="9525635" cy="67341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98880" y="12700"/>
            <a:ext cx="9708515" cy="68668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38250" y="40640"/>
            <a:ext cx="9473565" cy="66979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06830" y="-12065"/>
            <a:ext cx="9578340" cy="67722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9030" y="10160"/>
            <a:ext cx="9677400" cy="68427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37285" y="-4445"/>
            <a:ext cx="9631680" cy="6812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91895" y="29210"/>
            <a:ext cx="9707880" cy="68630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328420" y="24765"/>
            <a:ext cx="9562465" cy="676338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6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49045" y="45085"/>
            <a:ext cx="9520555" cy="67341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29360" y="-13335"/>
            <a:ext cx="9708515" cy="68643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8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75690" y="26670"/>
            <a:ext cx="9633585" cy="681418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1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78560" y="29845"/>
            <a:ext cx="9608820" cy="67932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2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3950" y="11430"/>
            <a:ext cx="9647555" cy="68199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21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035050" y="-22860"/>
            <a:ext cx="9698990" cy="68567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Kingsoft Office WPP</Application>
  <PresentationFormat>宽屏</PresentationFormat>
  <Paragraphs>5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林懿</cp:lastModifiedBy>
  <cp:revision>2</cp:revision>
  <dcterms:created xsi:type="dcterms:W3CDTF">2015-05-05T08:02:00Z</dcterms:created>
  <dcterms:modified xsi:type="dcterms:W3CDTF">2016-03-06T07:46:48Z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